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04" autoAdjust="0"/>
  </p:normalViewPr>
  <p:slideViewPr>
    <p:cSldViewPr snapToGrid="0" showGuides="1">
      <p:cViewPr varScale="1">
        <p:scale>
          <a:sx n="115" d="100"/>
          <a:sy n="115" d="100"/>
        </p:scale>
        <p:origin x="-348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4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8B8F3-31C2-4698-B74C-D5D76CFD8ACD}" type="datetimeFigureOut">
              <a:rPr lang="ru-RU" smtClean="0"/>
              <a:t>21.10.2020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B18F8-B739-4178-8D2D-879F4A27DC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21.10.2020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230445E-A660-448A-B4DC-782AD0E5DA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="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xmlns="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="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88BA6D96-EFE3-4743-8FB5-544E9692D1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Graphic 19">
            <a:extLst>
              <a:ext uri="{FF2B5EF4-FFF2-40B4-BE49-F238E27FC236}">
                <a16:creationId xmlns:a16="http://schemas.microsoft.com/office/drawing/2014/main" xmlns="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  <a:endParaRPr lang="ru-RU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xmlns="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Alexander</a:t>
            </a:r>
            <a:br>
              <a:rPr lang="en-US" dirty="0"/>
            </a:br>
            <a:r>
              <a:rPr lang="en-US" dirty="0" err="1"/>
              <a:t>Martensson</a:t>
            </a:r>
            <a:endParaRPr lang="en-US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xmlns="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678-555-0128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xmlns="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martensson@example.com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xmlns="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="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xmlns="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xmlns="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A3B87DE7-6A4B-4A0E-8622-C9BA93F0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3799919-7F2B-44B7-BF0B-B0CE733A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755"/>
            <a:ext cx="10515600" cy="38992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5460D6CB-9BA0-4BA9-9CF5-9D21E9F5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EB0DDB5D-8949-4E45-A7CD-0402580B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82C817C4-D92F-4269-B22D-5C2E5224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68513"/>
            <a:ext cx="5157787" cy="436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C61514A7-2DEE-47E3-BCB4-FB81E998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3455C9D3-0938-4236-8E64-BBF582FCD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8511"/>
            <a:ext cx="5183188" cy="4365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7331E254-1410-4989-81DE-84B684ACC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489A680-EBE7-45A3-B520-2C50F59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02EEB9F-D255-46E9-AFBB-FCC4D93B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raphic 15">
            <a:extLst>
              <a:ext uri="{FF2B5EF4-FFF2-40B4-BE49-F238E27FC236}">
                <a16:creationId xmlns:a16="http://schemas.microsoft.com/office/drawing/2014/main" xmlns="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xmlns="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xmlns="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36D4C583-322D-4347-807F-F6D6AF88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EMPTY SLIDE</a:t>
            </a:r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xmlns="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61FE90B3-361E-4150-BE53-368ADEA27D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xmlns="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xmlns="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xmlns="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xmlns="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98209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98209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xmlns="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15988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xmlns="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xmlns="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2927531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2925988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xmlns="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4133" y="5751926"/>
            <a:ext cx="9623735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xmlns="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4893792"/>
            <a:ext cx="2599199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4893792"/>
            <a:ext cx="3712665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xmlns="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800404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xmlns="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864572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xmlns="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HOW TO USE THIS TEMPALTE</a:t>
            </a:r>
            <a:endParaRPr lang="ru-RU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xmlns="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9D8367A5-C050-47FB-A1BD-54CD13DE3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xmlns="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xmlns="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xmlns="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B2044CCF-605D-4D6E-A41D-D6AED53B2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xmlns="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xmlns="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xmlns="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032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xmlns="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xmlns="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xmlns="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xmlns="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xmlns="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xmlns="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Chart Placeholder 18">
            <a:extLst>
              <a:ext uri="{FF2B5EF4-FFF2-40B4-BE49-F238E27FC236}">
                <a16:creationId xmlns:a16="http://schemas.microsoft.com/office/drawing/2014/main" xmlns="" id="{68B512F2-EA3E-483F-B5D4-29DFD6C37B3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096001" y="1246188"/>
            <a:ext cx="5170034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xmlns="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xmlns="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xmlns="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xmlns="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xmlns="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xmlns="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xmlns="" id="{D45BCEDF-86BB-41E2-9F09-5D3014AD1C4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15791" y="1591499"/>
            <a:ext cx="6561138" cy="376106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E694C388-14E9-4848-A715-72B7DC6AF5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 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xmlns="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xmlns="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VIDEO SLIDE</a:t>
            </a:r>
            <a:endParaRPr lang="ru-RU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xmlns="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xmlns="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Building glass walls and sky">
            <a:extLst>
              <a:ext uri="{FF2B5EF4-FFF2-40B4-BE49-F238E27FC236}">
                <a16:creationId xmlns:a16="http://schemas.microsoft.com/office/drawing/2014/main" xmlns="" id="{873751CF-C490-45B5-B248-BF86A59ECF2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-48" t="6766" r="19843" b="3091"/>
          <a:stretch/>
        </p:blipFill>
        <p:spPr>
          <a:xfrm>
            <a:off x="3033191" y="0"/>
            <a:ext cx="915563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87" y="1262114"/>
            <a:ext cx="10510754" cy="2281355"/>
          </a:xfrm>
        </p:spPr>
        <p:txBody>
          <a:bodyPr/>
          <a:lstStyle/>
          <a:p>
            <a:r>
              <a:rPr lang="fr-FR" sz="4400" dirty="0"/>
              <a:t>JOURNÉE D'INFORMATION SUR LE PROJET D'ÉTABLISSEMENT ET LE PROJET ESAGOV</a:t>
            </a:r>
            <a:r>
              <a:rPr lang="en-US" sz="4400" dirty="0"/>
              <a:t/>
            </a:r>
            <a:br>
              <a:rPr lang="en-US" sz="4400" dirty="0"/>
            </a:br>
            <a:endParaRPr lang="ru-RU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A0FE25-038A-4A14-B11A-432FECB7F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377" y="5365745"/>
            <a:ext cx="10090287" cy="622277"/>
          </a:xfrm>
        </p:spPr>
        <p:txBody>
          <a:bodyPr/>
          <a:lstStyle/>
          <a:p>
            <a:r>
              <a:rPr lang="en-US" smtClean="0"/>
              <a:t>Présentée </a:t>
            </a:r>
            <a:r>
              <a:rPr lang="en-US" dirty="0"/>
              <a:t>par </a:t>
            </a:r>
            <a:br>
              <a:rPr lang="en-US" dirty="0"/>
            </a:b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30A1A89-FE18-44C6-B3EE-49541CB850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1397" y="5957023"/>
            <a:ext cx="4367531" cy="324417"/>
          </a:xfrm>
        </p:spPr>
        <p:txBody>
          <a:bodyPr/>
          <a:lstStyle/>
          <a:p>
            <a:r>
              <a:rPr lang="en-US" dirty="0"/>
              <a:t>October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697A7-775B-4995-AFA7-E4B1B1C1C8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1364" y="6281440"/>
            <a:ext cx="4367531" cy="324417"/>
          </a:xfrm>
        </p:spPr>
        <p:txBody>
          <a:bodyPr/>
          <a:lstStyle/>
          <a:p>
            <a:r>
              <a:rPr lang="en-US" dirty="0"/>
              <a:t>2020</a:t>
            </a: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B4D0E7-34C9-456E-818C-877078561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18" y="333562"/>
            <a:ext cx="1221964" cy="74823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589B682F-FF67-4BB9-8EE3-E4BEE30786D0}"/>
              </a:ext>
            </a:extLst>
          </p:cNvPr>
          <p:cNvSpPr txBox="1">
            <a:spLocks/>
          </p:cNvSpPr>
          <p:nvPr/>
        </p:nvSpPr>
        <p:spPr>
          <a:xfrm>
            <a:off x="559787" y="5957023"/>
            <a:ext cx="10510754" cy="64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/>
            </a:r>
            <a:br>
              <a:rPr lang="en-US" sz="4400" dirty="0"/>
            </a:br>
            <a:endParaRPr lang="ru-RU" sz="4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DFF727A-E0ED-418C-9A3B-E871124FA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64" y="333562"/>
            <a:ext cx="1045424" cy="1045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B6F37D3-85FE-4624-BB1D-2F680C00C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958" y="481080"/>
            <a:ext cx="2636939" cy="49881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5EB5623-135E-4CCA-ACF4-22A7CC862E7D}"/>
              </a:ext>
            </a:extLst>
          </p:cNvPr>
          <p:cNvGrpSpPr/>
          <p:nvPr/>
        </p:nvGrpSpPr>
        <p:grpSpPr>
          <a:xfrm>
            <a:off x="4622755" y="4757702"/>
            <a:ext cx="6699650" cy="1617039"/>
            <a:chOff x="4731391" y="3267225"/>
            <a:chExt cx="6699650" cy="161703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4F996BE-4687-4AD1-A256-CE31FD2D1763}"/>
                </a:ext>
              </a:extLst>
            </p:cNvPr>
            <p:cNvGrpSpPr/>
            <p:nvPr/>
          </p:nvGrpSpPr>
          <p:grpSpPr>
            <a:xfrm>
              <a:off x="6447690" y="3268153"/>
              <a:ext cx="1395730" cy="1616111"/>
              <a:chOff x="6447690" y="3268153"/>
              <a:chExt cx="1395730" cy="161611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074C8948-9DCE-46EC-ACA2-E9B318BCC763}"/>
                  </a:ext>
                </a:extLst>
              </p:cNvPr>
              <p:cNvGrpSpPr/>
              <p:nvPr/>
            </p:nvGrpSpPr>
            <p:grpSpPr>
              <a:xfrm>
                <a:off x="6447690" y="3268153"/>
                <a:ext cx="1277105" cy="1226890"/>
                <a:chOff x="6318427" y="3198214"/>
                <a:chExt cx="1277105" cy="122689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4C53DE40-69EB-44A8-82C1-B388A6471E4F}"/>
                    </a:ext>
                  </a:extLst>
                </p:cNvPr>
                <p:cNvSpPr/>
                <p:nvPr/>
              </p:nvSpPr>
              <p:spPr>
                <a:xfrm>
                  <a:off x="6318427" y="3198214"/>
                  <a:ext cx="1277105" cy="1226890"/>
                </a:xfrm>
                <a:prstGeom prst="ellipse">
                  <a:avLst/>
                </a:prstGeom>
                <a:solidFill>
                  <a:schemeClr val="bg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fr-FR" dirty="0"/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73CAEDAB-98FD-43D3-953A-B02B0714CE40}"/>
                    </a:ext>
                  </a:extLst>
                </p:cNvPr>
                <p:cNvPicPr/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6898" y="3265266"/>
                  <a:ext cx="1106926" cy="1090930"/>
                </a:xfrm>
                <a:prstGeom prst="ellipse">
                  <a:avLst/>
                </a:prstGeom>
                <a:ln w="63500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35" name="Text Box 2">
                <a:extLst>
                  <a:ext uri="{FF2B5EF4-FFF2-40B4-BE49-F238E27FC236}">
                    <a16:creationId xmlns:a16="http://schemas.microsoft.com/office/drawing/2014/main" xmlns="" id="{2F0AE515-ED98-46A1-B548-13E501D90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47690" y="4592164"/>
                <a:ext cx="1395730" cy="29210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rtl="1">
                  <a:lnSpc>
                    <a:spcPct val="110000"/>
                  </a:lnSpc>
                  <a:spcAft>
                    <a:spcPts val="1000"/>
                  </a:spcAft>
                </a:pPr>
                <a:r>
                  <a:rPr lang="ar-DZ" sz="900" b="1" kern="100">
                    <a:solidFill>
                      <a:srgbClr val="FFFFFF"/>
                    </a:solidFill>
                    <a:effectLst/>
                    <a:latin typeface="Garamond" panose="02020404030301010803" pitchFamily="18" charset="0"/>
                    <a:ea typeface="Garamond" panose="02020404030301010803" pitchFamily="18" charset="0"/>
                    <a:cs typeface="Loew Next Arabic Heavy" panose="020B0A04030302020204" pitchFamily="34" charset="-78"/>
                  </a:rPr>
                  <a:t>الدكتور : علي شمسة </a:t>
                </a:r>
                <a:endParaRPr lang="fr-FR" sz="1000" kern="100">
                  <a:solidFill>
                    <a:srgbClr val="4C483D"/>
                  </a:solidFill>
                  <a:effectLst/>
                  <a:latin typeface="Garamond" panose="02020404030301010803" pitchFamily="18" charset="0"/>
                  <a:ea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C9535311-F0AF-4A3C-9C77-ADD1D53A4AC8}"/>
                </a:ext>
              </a:extLst>
            </p:cNvPr>
            <p:cNvGrpSpPr/>
            <p:nvPr/>
          </p:nvGrpSpPr>
          <p:grpSpPr>
            <a:xfrm>
              <a:off x="7931348" y="3267225"/>
              <a:ext cx="1681480" cy="1609737"/>
              <a:chOff x="7931348" y="3267225"/>
              <a:chExt cx="1681480" cy="160973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D0C6F2BD-1635-41AE-A69E-3F0E168DDD20}"/>
                  </a:ext>
                </a:extLst>
              </p:cNvPr>
              <p:cNvGrpSpPr/>
              <p:nvPr/>
            </p:nvGrpSpPr>
            <p:grpSpPr>
              <a:xfrm>
                <a:off x="8050147" y="3267225"/>
                <a:ext cx="1277105" cy="1226890"/>
                <a:chOff x="7920884" y="3197286"/>
                <a:chExt cx="1277105" cy="122689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7FA9D3B9-6D62-40EA-9620-A867D4378B55}"/>
                    </a:ext>
                  </a:extLst>
                </p:cNvPr>
                <p:cNvSpPr/>
                <p:nvPr/>
              </p:nvSpPr>
              <p:spPr>
                <a:xfrm>
                  <a:off x="7920884" y="3197286"/>
                  <a:ext cx="1277105" cy="1226890"/>
                </a:xfrm>
                <a:prstGeom prst="ellipse">
                  <a:avLst/>
                </a:prstGeom>
                <a:solidFill>
                  <a:schemeClr val="bg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fr-FR" dirty="0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8AF8997F-7629-4A15-B5D5-20B8C7C6A076}"/>
                    </a:ext>
                  </a:extLst>
                </p:cNvPr>
                <p:cNvPicPr/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3320" y="3268074"/>
                  <a:ext cx="1092550" cy="1104900"/>
                </a:xfrm>
                <a:prstGeom prst="ellipse">
                  <a:avLst/>
                </a:prstGeom>
                <a:ln w="63500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37" name="Text Box 2">
                <a:extLst>
                  <a:ext uri="{FF2B5EF4-FFF2-40B4-BE49-F238E27FC236}">
                    <a16:creationId xmlns:a16="http://schemas.microsoft.com/office/drawing/2014/main" xmlns="" id="{F121EBAA-C421-406C-A160-12F7D2A476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1348" y="4584862"/>
                <a:ext cx="1681480" cy="29210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rtl="1">
                  <a:lnSpc>
                    <a:spcPct val="110000"/>
                  </a:lnSpc>
                  <a:spcAft>
                    <a:spcPts val="1000"/>
                  </a:spcAft>
                </a:pPr>
                <a:r>
                  <a:rPr lang="ar-DZ" sz="900" b="1" kern="100" dirty="0">
                    <a:solidFill>
                      <a:srgbClr val="FFFFFF"/>
                    </a:solidFill>
                    <a:effectLst/>
                    <a:latin typeface="Garamond" panose="02020404030301010803" pitchFamily="18" charset="0"/>
                    <a:ea typeface="Garamond" panose="02020404030301010803" pitchFamily="18" charset="0"/>
                    <a:cs typeface="Loew Next Arabic Heavy" panose="020B0A04030302020204" pitchFamily="34" charset="-78"/>
                  </a:rPr>
                  <a:t>البروفيسور : الحبيب قده </a:t>
                </a:r>
                <a:endParaRPr lang="fr-FR" sz="1000" kern="100" dirty="0">
                  <a:solidFill>
                    <a:srgbClr val="4C483D"/>
                  </a:solidFill>
                  <a:effectLst/>
                  <a:latin typeface="Garamond" panose="02020404030301010803" pitchFamily="18" charset="0"/>
                  <a:ea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EC9D1C13-88D2-4F55-823B-C015C64D5D4D}"/>
                </a:ext>
              </a:extLst>
            </p:cNvPr>
            <p:cNvGrpSpPr/>
            <p:nvPr/>
          </p:nvGrpSpPr>
          <p:grpSpPr>
            <a:xfrm>
              <a:off x="4731391" y="3302637"/>
              <a:ext cx="1591016" cy="1576127"/>
              <a:chOff x="4731391" y="3302637"/>
              <a:chExt cx="1591016" cy="157612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56E66AB4-2F1D-4D2D-963A-AE32C044FC4A}"/>
                  </a:ext>
                </a:extLst>
              </p:cNvPr>
              <p:cNvGrpSpPr/>
              <p:nvPr/>
            </p:nvGrpSpPr>
            <p:grpSpPr>
              <a:xfrm>
                <a:off x="4938191" y="3302637"/>
                <a:ext cx="1277105" cy="1226890"/>
                <a:chOff x="4808928" y="3232698"/>
                <a:chExt cx="1277105" cy="122689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D89D26E2-EB77-4647-8011-BEFBFD92533C}"/>
                    </a:ext>
                  </a:extLst>
                </p:cNvPr>
                <p:cNvSpPr/>
                <p:nvPr/>
              </p:nvSpPr>
              <p:spPr>
                <a:xfrm>
                  <a:off x="4808928" y="3232698"/>
                  <a:ext cx="1277105" cy="1226890"/>
                </a:xfrm>
                <a:prstGeom prst="ellipse">
                  <a:avLst/>
                </a:prstGeom>
                <a:solidFill>
                  <a:schemeClr val="bg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fr-FR" dirty="0"/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266A97F9-25DD-4418-A83A-6DC1DC616A07}"/>
                    </a:ext>
                  </a:extLst>
                </p:cNvPr>
                <p:cNvPicPr/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2172" y="3296873"/>
                  <a:ext cx="1100903" cy="1094735"/>
                </a:xfrm>
                <a:prstGeom prst="ellipse">
                  <a:avLst/>
                </a:prstGeom>
                <a:ln w="63500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xmlns="" id="{E1EB127E-70FF-4A27-BD41-B7B6B1C813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1391" y="4579044"/>
                <a:ext cx="1591016" cy="29972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rtl="1">
                  <a:lnSpc>
                    <a:spcPct val="110000"/>
                  </a:lnSpc>
                  <a:spcAft>
                    <a:spcPts val="1000"/>
                  </a:spcAft>
                </a:pPr>
                <a:r>
                  <a:rPr lang="ar-DZ" sz="900" b="1" kern="100">
                    <a:solidFill>
                      <a:srgbClr val="FFFFFF"/>
                    </a:solidFill>
                    <a:effectLst/>
                    <a:latin typeface="Garamond" panose="02020404030301010803" pitchFamily="18" charset="0"/>
                    <a:ea typeface="Garamond" panose="02020404030301010803" pitchFamily="18" charset="0"/>
                    <a:cs typeface="Loew Next Arabic Heavy" panose="020B0A04030302020204" pitchFamily="34" charset="-78"/>
                  </a:rPr>
                  <a:t>الدكتور :  إسعادي فارس</a:t>
                </a:r>
                <a:endParaRPr lang="fr-FR" sz="1000" kern="100">
                  <a:solidFill>
                    <a:srgbClr val="4C483D"/>
                  </a:solidFill>
                  <a:effectLst/>
                  <a:latin typeface="Garamond" panose="02020404030301010803" pitchFamily="18" charset="0"/>
                  <a:ea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AD6FDD4-7BC2-492A-8A77-F9B5FAA673AA}"/>
                </a:ext>
              </a:extLst>
            </p:cNvPr>
            <p:cNvGrpSpPr/>
            <p:nvPr/>
          </p:nvGrpSpPr>
          <p:grpSpPr>
            <a:xfrm>
              <a:off x="9749561" y="3267225"/>
              <a:ext cx="1681480" cy="1611539"/>
              <a:chOff x="9749561" y="3267225"/>
              <a:chExt cx="1681480" cy="161153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F772EE3E-285B-4850-8775-C0458B8EA8F0}"/>
                  </a:ext>
                </a:extLst>
              </p:cNvPr>
              <p:cNvGrpSpPr/>
              <p:nvPr/>
            </p:nvGrpSpPr>
            <p:grpSpPr>
              <a:xfrm>
                <a:off x="9793436" y="3267225"/>
                <a:ext cx="1277105" cy="1226890"/>
                <a:chOff x="9664173" y="3197286"/>
                <a:chExt cx="1277105" cy="122689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487C49F5-D323-429D-B0B3-7456DF6220A7}"/>
                    </a:ext>
                  </a:extLst>
                </p:cNvPr>
                <p:cNvSpPr/>
                <p:nvPr/>
              </p:nvSpPr>
              <p:spPr>
                <a:xfrm>
                  <a:off x="9664173" y="3197286"/>
                  <a:ext cx="1277105" cy="1226890"/>
                </a:xfrm>
                <a:prstGeom prst="ellipse">
                  <a:avLst/>
                </a:prstGeom>
                <a:solidFill>
                  <a:schemeClr val="bg2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fr-FR" dirty="0"/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F57D34A5-A6EC-44F7-A202-1F297B5E2E53}"/>
                    </a:ext>
                  </a:extLst>
                </p:cNvPr>
                <p:cNvPicPr/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29199" y="3265266"/>
                  <a:ext cx="1143179" cy="1099320"/>
                </a:xfrm>
                <a:prstGeom prst="ellipse">
                  <a:avLst/>
                </a:prstGeom>
                <a:ln w="63500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xmlns="" id="{6DFC596E-9F1E-4540-81F7-B142ACB39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9561" y="4571364"/>
                <a:ext cx="1681480" cy="30740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rtl="1">
                  <a:lnSpc>
                    <a:spcPct val="110000"/>
                  </a:lnSpc>
                  <a:spcAft>
                    <a:spcPts val="1000"/>
                  </a:spcAft>
                </a:pPr>
                <a:r>
                  <a:rPr lang="ar-DZ" sz="900" b="1" kern="100">
                    <a:solidFill>
                      <a:srgbClr val="FFFFFF"/>
                    </a:solidFill>
                    <a:effectLst/>
                    <a:latin typeface="Garamond" panose="02020404030301010803" pitchFamily="18" charset="0"/>
                    <a:ea typeface="Garamond" panose="02020404030301010803" pitchFamily="18" charset="0"/>
                    <a:cs typeface="Loew Next Arabic Heavy" panose="020B0A04030302020204" pitchFamily="34" charset="-78"/>
                  </a:rPr>
                  <a:t>الدكتور : أبو بكر منصور</a:t>
                </a:r>
                <a:endParaRPr lang="fr-FR" sz="1000" kern="100">
                  <a:solidFill>
                    <a:srgbClr val="4C483D"/>
                  </a:solidFill>
                  <a:effectLst/>
                  <a:latin typeface="Garamond" panose="02020404030301010803" pitchFamily="18" charset="0"/>
                  <a:ea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D8900AE-9C86-437B-B455-FEFA9E198A32}"/>
              </a:ext>
            </a:extLst>
          </p:cNvPr>
          <p:cNvSpPr txBox="1"/>
          <p:nvPr/>
        </p:nvSpPr>
        <p:spPr>
          <a:xfrm>
            <a:off x="435885" y="3707002"/>
            <a:ext cx="356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3"/>
                </a:solidFill>
                <a:cs typeface="AGA Abasan Regular" pitchFamily="2" charset="-78"/>
              </a:rPr>
              <a:t>Assurance Qualité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3"/>
                </a:solidFill>
                <a:cs typeface="AGA Abasan Regular" pitchFamily="2" charset="-78"/>
              </a:rPr>
              <a:t>Projet d’Etablissement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3"/>
                </a:solidFill>
                <a:cs typeface="AGA Abasan Regular" pitchFamily="2" charset="-78"/>
              </a:rPr>
              <a:t>Projet ESAGOV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EDEA8F4D-FADE-4D03-B3BB-B2F5DDDFDE43}"/>
              </a:ext>
            </a:extLst>
          </p:cNvPr>
          <p:cNvSpPr txBox="1">
            <a:spLocks/>
          </p:cNvSpPr>
          <p:nvPr/>
        </p:nvSpPr>
        <p:spPr>
          <a:xfrm>
            <a:off x="3064028" y="3249560"/>
            <a:ext cx="8692087" cy="155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DZ" sz="4400" dirty="0">
                <a:latin typeface="Arial" panose="020B0604020202020204" pitchFamily="34" charset="0"/>
                <a:cs typeface="Arial" panose="020B0604020202020204" pitchFamily="34" charset="0"/>
              </a:rPr>
              <a:t>لقاء إعلامي حول مشروع المؤسسة و مشروع </a:t>
            </a:r>
            <a:r>
              <a:rPr lang="fr-FR" sz="4400">
                <a:latin typeface="Arial" panose="020B0604020202020204" pitchFamily="34" charset="0"/>
                <a:cs typeface="Arial" panose="020B0604020202020204" pitchFamily="34" charset="0"/>
              </a:rPr>
              <a:t>ESAGOV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xmlns="" id="{B84FF22B-F133-4D57-A193-1957CDD71C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398898"/>
              </p:ext>
            </p:extLst>
          </p:nvPr>
        </p:nvGraphicFramePr>
        <p:xfrm>
          <a:off x="2321572" y="410121"/>
          <a:ext cx="1243793" cy="60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DF" r:id="rId13" imgW="0" imgH="360" progId="FoxitReader.Document">
                  <p:embed/>
                </p:oleObj>
              </mc:Choice>
              <mc:Fallback>
                <p:oleObj name="PDF" r:id="rId13" imgW="0" imgH="360" progId="FoxitReader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CA7B8620-8DDE-478F-B787-A502E887E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21572" y="410121"/>
                        <a:ext cx="1243793" cy="607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Low Angle View of Office Building Against Blue Sky">
            <a:extLst>
              <a:ext uri="{FF2B5EF4-FFF2-40B4-BE49-F238E27FC236}">
                <a16:creationId xmlns:a16="http://schemas.microsoft.com/office/drawing/2014/main" xmlns="" id="{40946D55-3A70-4E32-99AB-8D71063AAED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/>
          <a:srcRect l="2749" r="274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0F751-9975-4653-9855-BA1C7499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2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Low Angle View of Office Building Against Clear Sky">
            <a:extLst>
              <a:ext uri="{FF2B5EF4-FFF2-40B4-BE49-F238E27FC236}">
                <a16:creationId xmlns:a16="http://schemas.microsoft.com/office/drawing/2014/main" xmlns="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3926" b="13926"/>
          <a:stretch/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CF98B5-CC6A-46D4-84EF-15836F7E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87" y="2076799"/>
            <a:ext cx="7843706" cy="44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Futuristic Design Office Building Against Clear Sky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7163" t="7596" r="21154"/>
          <a:stretch/>
        </p:blipFill>
        <p:spPr>
          <a:xfrm>
            <a:off x="5519738" y="0"/>
            <a:ext cx="6103621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C20937-8D4C-4000-BCD6-AC984F093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A378C4-99FB-44D7-A822-0AEB309A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62" y="1177232"/>
            <a:ext cx="7935149" cy="50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Futuristic Design Office Building Against Clear Sky">
            <a:extLst>
              <a:ext uri="{FF2B5EF4-FFF2-40B4-BE49-F238E27FC236}">
                <a16:creationId xmlns:a16="http://schemas.microsoft.com/office/drawing/2014/main" xmlns="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0743" t="17230" r="27972"/>
          <a:stretch/>
        </p:blipFill>
        <p:spPr>
          <a:xfrm>
            <a:off x="0" y="404811"/>
            <a:ext cx="6108872" cy="548512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4246EA-359E-4FB4-A5CF-12208F89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36" y="651189"/>
            <a:ext cx="7239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D609542-DD6D-4EC5-B1B2-054C2BE79B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White"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EFD860C-C45A-44D5-971D-5FBE0452A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02" y="763622"/>
            <a:ext cx="7239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6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E1CCEE-5676-4586-8866-FA5BE5CA5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White"/>
        <p:txBody>
          <a:bodyPr/>
          <a:lstStyle/>
          <a:p>
            <a:fld id="{D495E168-DA5E-4888-8D8A-92B118324C14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03400E-36B7-4246-B2DB-DB2534DE0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42" y="417352"/>
            <a:ext cx="7703890" cy="57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9A1308-AD4D-492C-B931-EA94BBCF4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3FB0830-71A0-491B-8D84-E4E3E78B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White Building Under Clear Blue Sky in Worms Eye View">
            <a:extLst>
              <a:ext uri="{FF2B5EF4-FFF2-40B4-BE49-F238E27FC236}">
                <a16:creationId xmlns:a16="http://schemas.microsoft.com/office/drawing/2014/main" xmlns="" id="{CEE1712F-10B7-44A0-8ED1-5933874A30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642" b="7642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F53D04A-7D1E-45D0-9B0B-7BDFC553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6ECD8-C4E6-44C2-9BD9-1E23377C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350" y="505436"/>
            <a:ext cx="7452220" cy="55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8B55491-80DD-4F1B-890E-E2F7B275B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0514E8-4A80-48C3-A9FA-6C8AE2A0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946184"/>
            <a:ext cx="7239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NBPL_GeneralDesign02_MO - v4" id="{6FF23145-4007-4574-94C2-B80E45F46FD9}" vid="{0FB396FC-CF2E-452A-9B17-DA6C73B13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7A0EF5-23A9-4627-BC46-745B7DD804D2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6dc4bcd6-49db-4c07-9060-8acfc67cef9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fb0879af-3eba-417a-a55a-ffe6dcd6ca77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Universal presentation</Template>
  <TotalTime>106</TotalTime>
  <Words>53</Words>
  <Application>Microsoft Office PowerPoint</Application>
  <PresentationFormat>مخصص</PresentationFormat>
  <Paragraphs>21</Paragraphs>
  <Slides>10</Slides>
  <Notes>0</Notes>
  <HiddenSlides>0</HiddenSlides>
  <MMClips>0</MMClips>
  <ScaleCrop>false</ScaleCrop>
  <HeadingPairs>
    <vt:vector size="6" baseType="variant"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2" baseType="lpstr">
      <vt:lpstr>Office Theme</vt:lpstr>
      <vt:lpstr>PDF</vt:lpstr>
      <vt:lpstr>JOURNÉE D'INFORMATION SUR LE PROJET D'ÉTABLISSEMENT ET LE PROJET ESAGOV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D'INFORMATION SUR LE PROJET D'ÉTABLISSEMENT ET LE PROJET ESAGOV</dc:title>
  <dc:creator>Zakaria Kerchou</dc:creator>
  <cp:lastModifiedBy>inf-01</cp:lastModifiedBy>
  <cp:revision>10</cp:revision>
  <dcterms:created xsi:type="dcterms:W3CDTF">2020-10-20T13:56:55Z</dcterms:created>
  <dcterms:modified xsi:type="dcterms:W3CDTF">2020-10-21T08:27:38Z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